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6C77-3F25-48FE-82C3-CDAA1448E301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44A8-8D4B-43AE-959B-2831E232A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6C77-3F25-48FE-82C3-CDAA1448E301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744A8-8D4B-43AE-959B-2831E232A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Lyons &amp; Co., Inc.</a:t>
            </a:r>
            <a:br>
              <a:rPr lang="en-US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Manchester, 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pc="-3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 MADE -TO - PRINT</a:t>
            </a:r>
            <a:endParaRPr lang="en-US" i="1" spc="-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Products</a:t>
            </a:r>
            <a:endParaRPr lang="en-US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Products</a:t>
            </a:r>
            <a:endParaRPr lang="en-US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Products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3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Products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5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0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Inserts For Plastics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Fasteners For Plastic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choose A. Lyons &amp; C</a:t>
            </a:r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o., </a:t>
            </a:r>
            <a:r>
              <a:rPr lang="en-US" sz="3600" smtClean="0">
                <a:solidFill>
                  <a:schemeClr val="tx1"/>
                </a:solidFill>
              </a:rPr>
              <a:t>Inc?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00" smtClean="0"/>
              <a:t>Special Metals, Coatings &amp; Materials</a:t>
            </a:r>
            <a:endParaRPr lang="en-US" spc="-3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7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>
                <a:solidFill>
                  <a:schemeClr val="tx1"/>
                </a:solidFill>
              </a:rPr>
              <a:t>Thank You! </a:t>
            </a:r>
            <a:br>
              <a:rPr lang="en-US" sz="4400" smtClean="0">
                <a:solidFill>
                  <a:schemeClr val="tx1"/>
                </a:solidFill>
              </a:rPr>
            </a:br>
            <a:r>
              <a:rPr lang="en-US" sz="2400" spc="-300" smtClean="0">
                <a:solidFill>
                  <a:schemeClr val="tx1"/>
                </a:solidFill>
              </a:rPr>
              <a:t>We  appreciate  your  time  &amp;  consideration  today </a:t>
            </a:r>
            <a:endParaRPr lang="en-US" sz="2400" spc="-3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4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smtClean="0">
                <a:solidFill>
                  <a:schemeClr val="tx1"/>
                </a:solidFill>
              </a:rPr>
              <a:t>Why choose A. Lyons &amp; Co., Inc?</a:t>
            </a:r>
            <a:endParaRPr lang="en-US" sz="3600" spc="-1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50" smtClean="0">
                <a:solidFill>
                  <a:schemeClr val="tx1"/>
                </a:solidFill>
              </a:rPr>
              <a:t>Why choose A. Lyons &amp; Co., Inc?</a:t>
            </a:r>
            <a:endParaRPr lang="en-US" sz="3600" spc="-1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smtClean="0">
                <a:solidFill>
                  <a:schemeClr val="tx1"/>
                </a:solidFill>
              </a:rPr>
              <a:t>Where We Excel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FOR</a:t>
            </a:r>
            <a:r>
              <a:rPr lang="en-US" i="1" smtClean="0">
                <a:solidFill>
                  <a:schemeClr val="tx1"/>
                </a:solidFill>
              </a:rPr>
              <a:t>: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 FOR:</a:t>
            </a:r>
            <a:r>
              <a:rPr lang="en-US" i="1" spc="-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spc="-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pc="-15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Fasteners</a:t>
            </a:r>
            <a:endParaRPr lang="en-US" sz="4000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pc="-15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Fasteners</a:t>
            </a:r>
            <a:endParaRPr lang="en-US" sz="4000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A. Lyons &amp; Co., Inc. Manchester, MA</vt:lpstr>
      <vt:lpstr>Why choose A. Lyons &amp; Co., Inc?</vt:lpstr>
      <vt:lpstr>Why choose A. Lyons &amp; Co., Inc?</vt:lpstr>
      <vt:lpstr>Why choose A. Lyons &amp; Co., Inc?</vt:lpstr>
      <vt:lpstr>Where We Excel</vt:lpstr>
      <vt:lpstr>COMPONENTS FOR:</vt:lpstr>
      <vt:lpstr>COMPONENTS  FOR: </vt:lpstr>
      <vt:lpstr>Fasteners</vt:lpstr>
      <vt:lpstr>Fasteners</vt:lpstr>
      <vt:lpstr>UNIQUE  MADE -TO - PRINT</vt:lpstr>
      <vt:lpstr>Core Products</vt:lpstr>
      <vt:lpstr>Core Products</vt:lpstr>
      <vt:lpstr>Core Products</vt:lpstr>
      <vt:lpstr>Core Products</vt:lpstr>
      <vt:lpstr>PowerPoint Presentation</vt:lpstr>
      <vt:lpstr>PowerPoint Presentation</vt:lpstr>
      <vt:lpstr>PowerPoint Presentation</vt:lpstr>
      <vt:lpstr>Inserts For Plastics</vt:lpstr>
      <vt:lpstr>Fasteners For Plastic</vt:lpstr>
      <vt:lpstr>Special Metals, Coatings &amp; Materials</vt:lpstr>
      <vt:lpstr>PowerPoint Presentation</vt:lpstr>
      <vt:lpstr>Thank You!  We  appreciate  your  time  &amp;  consideration  today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Lyons &amp; Co., Inc. Manchester, MA</dc:title>
  <dc:creator>Cathy</dc:creator>
  <cp:lastModifiedBy>Cathy</cp:lastModifiedBy>
  <cp:revision>1</cp:revision>
  <dcterms:created xsi:type="dcterms:W3CDTF">2013-05-07T20:50:51Z</dcterms:created>
  <dcterms:modified xsi:type="dcterms:W3CDTF">2013-05-07T20:50:51Z</dcterms:modified>
</cp:coreProperties>
</file>